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2" r:id="rId2"/>
    <p:sldId id="285" r:id="rId3"/>
    <p:sldId id="290" r:id="rId4"/>
    <p:sldId id="291" r:id="rId5"/>
    <p:sldId id="297" r:id="rId6"/>
    <p:sldId id="263" r:id="rId7"/>
    <p:sldId id="273" r:id="rId8"/>
    <p:sldId id="292" r:id="rId9"/>
    <p:sldId id="274" r:id="rId10"/>
    <p:sldId id="294" r:id="rId11"/>
    <p:sldId id="277" r:id="rId12"/>
    <p:sldId id="296" r:id="rId13"/>
    <p:sldId id="280" r:id="rId14"/>
    <p:sldId id="295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40C"/>
    <a:srgbClr val="F40C1D"/>
    <a:srgbClr val="FED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60" d="100"/>
          <a:sy n="60" d="100"/>
        </p:scale>
        <p:origin x="-142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6FC9C-09FF-4C37-95C6-98AFDC657FCA}" type="datetimeFigureOut">
              <a:rPr lang="en-US" smtClean="0"/>
              <a:t>20/7/2013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82D88-90E9-421C-85EF-192ABC54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2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9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5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7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495800"/>
            <a:ext cx="6857999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</a:t>
            </a:r>
            <a:endParaRPr lang="en-US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4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14:flythrough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4855" y="2074545"/>
            <a:ext cx="6176010" cy="2484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91589" y="2015490"/>
            <a:ext cx="5676900" cy="24841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590800" y="3240405"/>
            <a:ext cx="403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07005"/>
            <a:ext cx="152634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86200" y="3733800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2514600" y="2118360"/>
            <a:ext cx="936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সুইচ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5738290" y="2081034"/>
            <a:ext cx="936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সুইচ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5760498"/>
      </p:ext>
    </p:extLst>
  </p:cSld>
  <p:clrMapOvr>
    <a:masterClrMapping/>
  </p:clrMapOvr>
  <p:transition spd="slow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981200" y="152400"/>
            <a:ext cx="4800600" cy="11430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140803"/>
            <a:ext cx="6858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সুইচ</a:t>
            </a:r>
            <a:r>
              <a:rPr lang="bn-BD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 রাউটার কি ? 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8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14:window dir="vert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5715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81400"/>
            <a:ext cx="4114800" cy="2713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2534960"/>
            <a:ext cx="1143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সুইচ</a:t>
            </a:r>
            <a:endParaRPr lang="en-US" sz="4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6700" y="5894672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0" y="30480"/>
            <a:ext cx="9144000" cy="134112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43544"/>
            <a:ext cx="9144000" cy="4814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তোমরা ভাগাভাগি করে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 হয়ে যাও,  এবং সুইচ ও রাউটার এর পার্থক্য ব্যাখা কর  ? 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7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62810"/>
            <a:ext cx="4373880" cy="2908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20" y="3114584"/>
            <a:ext cx="4474000" cy="3591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84104"/>
            <a:ext cx="4455109" cy="3621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" y="89087"/>
            <a:ext cx="4292600" cy="28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14:flythrough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tx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743200" y="152400"/>
            <a:ext cx="3810000" cy="1447800"/>
          </a:xfrm>
          <a:prstGeom prst="flowChartTerminator">
            <a:avLst/>
          </a:prstGeom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38400"/>
            <a:ext cx="9144000" cy="441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 বলতে তোমরা  কি বুঝ ?</a:t>
            </a:r>
          </a:p>
          <a:p>
            <a:pPr marL="685800" indent="-685800" algn="ctr"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সুইচ রাউটার ও কম্পিউটার কি ভাবে নেটওয়ার্ক হয় ?  </a:t>
            </a:r>
          </a:p>
          <a:p>
            <a:pPr marL="685800" indent="-685800" algn="ctr">
              <a:buFont typeface="Wingdings" pitchFamily="2" charset="2"/>
              <a:buChar char="Ø"/>
            </a:pP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ইন্টারনেট সংযোগ 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নেটওয়ার্ক এর চিত্র একে দেখাও?</a:t>
            </a:r>
            <a:endParaRPr lang="en-US" sz="3600" dirty="0"/>
          </a:p>
        </p:txBody>
      </p:sp>
      <p:sp>
        <p:nvSpPr>
          <p:cNvPr id="7" name="Flowchart: Process 6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prism isContent="1" isInverted="1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144000" cy="62286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921542">
            <a:off x="3829106" y="4631581"/>
            <a:ext cx="471334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bn-BD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 cap="rnd" cmpd="sng">
            <a:bevel/>
          </a:ln>
          <a:effectLst>
            <a:glow rad="127000">
              <a:srgbClr val="00B050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579" y="0"/>
            <a:ext cx="4038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u="sng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7696" y="4233922"/>
            <a:ext cx="43889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শ্রেণিঃ  ষষ্ঠ</a:t>
            </a:r>
          </a:p>
          <a:p>
            <a:pPr algn="ctr"/>
            <a:r>
              <a:rPr lang="bn-BD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তথ্য যোগাযোগ </a:t>
            </a:r>
            <a:r>
              <a:rPr lang="bn-BD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371600"/>
            <a:ext cx="7543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 শাহ আলম</a:t>
            </a: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রাংগুনিয়া খিলমোগল রসিক উচ্চ বিদ্যালয়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 ( কম্পিউটার)</a:t>
            </a: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মোবাইল: ০১৮১৬৪২৯০৯৭</a:t>
            </a: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ইমেইল: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shahalam656@gmail.com</a:t>
            </a:r>
            <a:endParaRPr lang="bn-BD" sz="2800" b="1" dirty="0">
              <a:solidFill>
                <a:srgbClr val="FF0000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A240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A240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35052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36576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6200"/>
            <a:ext cx="370332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38600"/>
            <a:ext cx="3505200" cy="2743200"/>
          </a:xfrm>
          <a:prstGeom prst="rect">
            <a:avLst/>
          </a:prstGeom>
        </p:spPr>
      </p:pic>
      <p:sp>
        <p:nvSpPr>
          <p:cNvPr id="9" name="Up Arrow Callout 8"/>
          <p:cNvSpPr/>
          <p:nvPr/>
        </p:nvSpPr>
        <p:spPr>
          <a:xfrm>
            <a:off x="647700" y="8107680"/>
            <a:ext cx="2514600" cy="762000"/>
          </a:xfrm>
          <a:prstGeom prst="up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 ক্যাবল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304800" y="7437120"/>
            <a:ext cx="2514600" cy="685800"/>
          </a:xfrm>
          <a:prstGeom prst="upArrow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মডেম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6248400" y="8001000"/>
            <a:ext cx="2514600" cy="685800"/>
          </a:xfrm>
          <a:prstGeom prst="upArrowCallou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6278880" y="7437120"/>
            <a:ext cx="2514600" cy="762000"/>
          </a:xfrm>
          <a:prstGeom prst="up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সুইচ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">
        <p14:pan dir="u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-0.748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0417 -0.765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3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" y="76200"/>
            <a:ext cx="9113521" cy="670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267200"/>
            <a:ext cx="1371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4267200"/>
            <a:ext cx="1371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4328160"/>
            <a:ext cx="1371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6600" y="60960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6600" y="2362200"/>
            <a:ext cx="1371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1.11022E-16 0.1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23235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58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">
        <p14:shred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0" y="-15766"/>
            <a:ext cx="9144000" cy="6858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ইন্টারনেট সংযোগ ও নেটওয়ার্ক নেটওয়ার্ক খেলা।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prism isContent="1"/>
        <p:sndAc>
          <p:stSnd>
            <p:snd r:embed="rId2" name="drumroll.wav"/>
          </p:stSnd>
        </p:sndAc>
      </p:transition>
    </mc:Choice>
    <mc:Fallback xmlns="">
      <p:transition spd="slow" advTm="1000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30159"/>
            <a:ext cx="91440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নেটওয়ার্ক  কী  তা  বলতে  পারবে ।</a:t>
            </a:r>
            <a:endParaRPr lang="bn-BD" sz="44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  <a:tabLst>
                <a:tab pos="120650" algn="l"/>
                <a:tab pos="2057400" algn="l"/>
              </a:tabLst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সুইচ ও রাউটার এর কাজ কি  তা উল্লেখ করতে পারবে  ।</a:t>
            </a:r>
          </a:p>
          <a:p>
            <a:pPr marL="571500" indent="-571500">
              <a:buFont typeface="Wingdings" pitchFamily="2" charset="2"/>
              <a:buChar char="v"/>
              <a:tabLst>
                <a:tab pos="120650" algn="l"/>
                <a:tab pos="2057400" algn="l"/>
              </a:tabLst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সুইচ ও রাউটার এর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কাজ গুলো বর্ণনা করতে পারবে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1777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918027" y="137157"/>
            <a:ext cx="7214347" cy="1234443"/>
          </a:xfrm>
          <a:prstGeom prst="wedgeRect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9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14:flythrough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88623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9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2622332" y="257502"/>
            <a:ext cx="3733800" cy="990600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81987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১। নেটওয়ার্ক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সংজ্ঞা দাও?</a:t>
            </a:r>
            <a:endParaRPr lang="bn-BD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3868</TotalTime>
  <Words>138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Doel-1612i3</cp:lastModifiedBy>
  <cp:revision>364</cp:revision>
  <dcterms:created xsi:type="dcterms:W3CDTF">2006-08-16T00:00:00Z</dcterms:created>
  <dcterms:modified xsi:type="dcterms:W3CDTF">2013-07-20T17:34:58Z</dcterms:modified>
</cp:coreProperties>
</file>